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4"/>
  </p:notesMasterIdLst>
  <p:sldIdLst>
    <p:sldId id="2147482234" r:id="rId7"/>
    <p:sldId id="2147480783" r:id="rId8"/>
    <p:sldId id="2147482235" r:id="rId9"/>
    <p:sldId id="2147482237" r:id="rId10"/>
    <p:sldId id="2147482248" r:id="rId11"/>
    <p:sldId id="2147482238" r:id="rId12"/>
    <p:sldId id="2147482227" r:id="rId13"/>
    <p:sldId id="2147482241" r:id="rId14"/>
    <p:sldId id="2147482240" r:id="rId15"/>
    <p:sldId id="2147482242" r:id="rId16"/>
    <p:sldId id="2147482246" r:id="rId17"/>
    <p:sldId id="2147482245" r:id="rId18"/>
    <p:sldId id="2147482239" r:id="rId19"/>
    <p:sldId id="2147482244" r:id="rId20"/>
    <p:sldId id="2147482247" r:id="rId21"/>
    <p:sldId id="2147482233" r:id="rId22"/>
    <p:sldId id="2147482236" r:id="rId2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84992" autoAdjust="0"/>
  </p:normalViewPr>
  <p:slideViewPr>
    <p:cSldViewPr snapToGrid="0">
      <p:cViewPr varScale="1">
        <p:scale>
          <a:sx n="76" d="100"/>
          <a:sy n="76" d="100"/>
        </p:scale>
        <p:origin x="36" y="2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02/28/2025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2/28/2025 4:33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2/28/2025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2/28/2025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2/28/2025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2/28/2025 4:33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2/28/2025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2/28/2025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2/28/2025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2/28/2025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658396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2/28/2025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2/28/2025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2/28/2025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2/28/2025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2/28/2025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2/28/2025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3" Type="http://schemas.openxmlformats.org/officeDocument/2006/relationships/image" Target="../media/image12.svg"/><Relationship Id="rId5" Type="http://schemas.openxmlformats.org/officeDocument/2006/relationships/slideLayout" Target="../slideLayouts/slideLayout3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1.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2.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theme" Target="../theme/theme3.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4.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7" r:id="rId49"/>
    <p:sldLayoutId id="2147483898"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2/28/2025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80.xml"/><Relationship Id="rId6" Type="http://schemas.openxmlformats.org/officeDocument/2006/relationships/image" Target="../media/image52.png"/><Relationship Id="rId5" Type="http://schemas.openxmlformats.org/officeDocument/2006/relationships/image" Target="../media/image69.png"/><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5.xml"/><Relationship Id="rId5" Type="http://schemas.openxmlformats.org/officeDocument/2006/relationships/image" Target="../media/image52.png"/><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5.xml"/><Relationship Id="rId6" Type="http://schemas.openxmlformats.org/officeDocument/2006/relationships/image" Target="../media/image52.png"/><Relationship Id="rId5" Type="http://schemas.openxmlformats.org/officeDocument/2006/relationships/image" Target="../media/image70.png"/><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5.xml"/><Relationship Id="rId5" Type="http://schemas.openxmlformats.org/officeDocument/2006/relationships/image" Target="../media/image52.png"/><Relationship Id="rId4" Type="http://schemas.openxmlformats.org/officeDocument/2006/relationships/image" Target="../media/image51.sv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1.xml"/><Relationship Id="rId5" Type="http://schemas.openxmlformats.org/officeDocument/2006/relationships/image" Target="../media/image52.png"/><Relationship Id="rId4" Type="http://schemas.openxmlformats.org/officeDocument/2006/relationships/image" Target="../media/image51.sv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04.xml"/><Relationship Id="rId5" Type="http://schemas.openxmlformats.org/officeDocument/2006/relationships/image" Target="../media/image52.png"/><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75.xml"/><Relationship Id="rId5" Type="http://schemas.openxmlformats.org/officeDocument/2006/relationships/image" Target="../media/image52.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7699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E832142-2C8E-17C2-DCDE-EA9F10EA510A}"/>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FFB47195-1B3C-B89C-A106-A4E367F16C1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background with white text&#10;&#10;Description automatically generated">
            <a:extLst>
              <a:ext uri="{FF2B5EF4-FFF2-40B4-BE49-F238E27FC236}">
                <a16:creationId xmlns:a16="http://schemas.microsoft.com/office/drawing/2014/main" id="{AA8198FB-316C-368F-3E58-4266B4A7463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6" name="TextBox 5">
            <a:extLst>
              <a:ext uri="{FF2B5EF4-FFF2-40B4-BE49-F238E27FC236}">
                <a16:creationId xmlns:a16="http://schemas.microsoft.com/office/drawing/2014/main" id="{27EDFFBB-E556-A502-4DE8-1059B29F414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pic>
        <p:nvPicPr>
          <p:cNvPr id="7" name="Picture 6" descr="A black background with white text&#10;&#10;Description automatically generated">
            <a:extLst>
              <a:ext uri="{FF2B5EF4-FFF2-40B4-BE49-F238E27FC236}">
                <a16:creationId xmlns:a16="http://schemas.microsoft.com/office/drawing/2014/main" id="{59B42F7D-5B19-76D5-8FBE-68D0EEBF3DB0}"/>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9" name="TextBox 8">
            <a:extLst>
              <a:ext uri="{FF2B5EF4-FFF2-40B4-BE49-F238E27FC236}">
                <a16:creationId xmlns:a16="http://schemas.microsoft.com/office/drawing/2014/main" id="{C3253C87-CAEF-5101-615C-FCCC91DC736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67658C15-18A2-22A4-E6EB-80DC4A2B9C6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10" name="TextBox 9">
            <a:extLst>
              <a:ext uri="{FF2B5EF4-FFF2-40B4-BE49-F238E27FC236}">
                <a16:creationId xmlns:a16="http://schemas.microsoft.com/office/drawing/2014/main" id="{8823F865-E320-B13F-D8ED-A3E322D4769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AD59A5E9-4350-3F6C-B392-81C69B538EEF}"/>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12A810C6-BBC8-708A-5490-67F96C4C63EE}"/>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CBB5A82C-8589-AD59-0E7A-BD841915F5A6}"/>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2DB176C0-FB57-74A1-7529-4D0A748ABA14}"/>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2C0FC31B-DC3B-88E4-0509-ECB15009351F}"/>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1BCCC5F2-7DFC-E870-6FDC-CE43D4622B43}"/>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36DE7E92-AAF4-F9A0-09C9-36377DCB752D}"/>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6123A467-01DF-0F0D-2CDD-E2A7107DEFBB}"/>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8123529-8C78-95F2-D80B-4C33D2967FF4}"/>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0D2ED52-DEB6-F11F-5921-D16156A3E575}"/>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676EA597-2F88-2465-F73C-0F77382F638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68156CE2-3139-5349-D79B-D9137EC28D24}"/>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ABF053A7-41BE-2846-BC60-580337F4F6F8}"/>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err="1"/>
              <a:t>Conceptos</a:t>
            </a:r>
            <a:r>
              <a:rPr lang="en-GB" dirty="0"/>
              <a:t> </a:t>
            </a:r>
            <a:r>
              <a:rPr lang="en-GB" dirty="0" err="1"/>
              <a:t>basicos</a:t>
            </a:r>
            <a:endParaRPr lang="en-GB" dirty="0"/>
          </a:p>
        </p:txBody>
      </p:sp>
      <p:sp>
        <p:nvSpPr>
          <p:cNvPr id="36" name="TextBox 35">
            <a:extLst>
              <a:ext uri="{FF2B5EF4-FFF2-40B4-BE49-F238E27FC236}">
                <a16:creationId xmlns:a16="http://schemas.microsoft.com/office/drawing/2014/main" id="{65E5736B-BDEE-9411-0724-208EA9552BB3}"/>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E27CE5E-E8D9-93EE-F3D8-9DB868D14ADF}"/>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B2E828AE-FF0F-8443-5E96-FCA450FCBDDC}"/>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pic>
        <p:nvPicPr>
          <p:cNvPr id="3" name="Picture 2" descr="A black background with white text&#10;&#10;Description automatically generated">
            <a:extLst>
              <a:ext uri="{FF2B5EF4-FFF2-40B4-BE49-F238E27FC236}">
                <a16:creationId xmlns:a16="http://schemas.microsoft.com/office/drawing/2014/main" id="{DC0AAC0B-BAF4-0CAD-5E37-316E5953CF19}"/>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72D03772-6ED5-1FA0-4FE2-A6210E639DF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 algo </a:t>
            </a:r>
            <a:r>
              <a:rPr lang="en-US" sz="6000">
                <a:gradFill>
                  <a:gsLst>
                    <a:gs pos="62000">
                      <a:srgbClr val="FFFFFF"/>
                    </a:gs>
                    <a:gs pos="83908">
                      <a:srgbClr val="FFFFFF"/>
                    </a:gs>
                  </a:gsLst>
                  <a:lin ang="5400000" scaled="1"/>
                </a:gradFill>
                <a:latin typeface="Segoe UI Semibold"/>
                <a:cs typeface="Segoe UI"/>
              </a:rPr>
              <a:t>mejor</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4673338"/>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5459D713-6410-C9EB-1721-73099091D76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1348C608-63F6-3C1E-21E8-8116E2DF823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3262432"/>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github.com/emimontesdeoca/global-ai-2025-madrid-semantickernel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pic>
        <p:nvPicPr>
          <p:cNvPr id="7" name="Picture 6" descr="A black background with white text&#10;&#10;Description automatically generated">
            <a:extLst>
              <a:ext uri="{FF2B5EF4-FFF2-40B4-BE49-F238E27FC236}">
                <a16:creationId xmlns:a16="http://schemas.microsoft.com/office/drawing/2014/main" id="{7D99D747-E28C-6959-5CC5-5CF3A7F582C4}"/>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8" name="TextBox 7">
            <a:extLst>
              <a:ext uri="{FF2B5EF4-FFF2-40B4-BE49-F238E27FC236}">
                <a16:creationId xmlns:a16="http://schemas.microsoft.com/office/drawing/2014/main" id="{27F88139-D9E7-CB93-1A14-CEE2C977FE5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28" name="TextBox 7">
            <a:extLst>
              <a:ext uri="{FF2B5EF4-FFF2-40B4-BE49-F238E27FC236}">
                <a16:creationId xmlns:a16="http://schemas.microsoft.com/office/drawing/2014/main" id="{F3AD5029-7CE4-A7D8-4917-B7CE98DCA9A8}"/>
              </a:ext>
            </a:extLst>
          </p:cNvPr>
          <p:cNvSpPr txBox="1"/>
          <p:nvPr/>
        </p:nvSpPr>
        <p:spPr>
          <a:xfrm>
            <a:off x="870686" y="426756"/>
            <a:ext cx="5225314" cy="144655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29" name="Rectángulo: esquinas redondeadas 15">
            <a:extLst>
              <a:ext uri="{FF2B5EF4-FFF2-40B4-BE49-F238E27FC236}">
                <a16:creationId xmlns:a16="http://schemas.microsoft.com/office/drawing/2014/main" id="{63361303-E0C3-3FE6-71BD-85A47D069149}"/>
              </a:ext>
            </a:extLst>
          </p:cNvPr>
          <p:cNvSpPr/>
          <p:nvPr/>
        </p:nvSpPr>
        <p:spPr bwMode="auto">
          <a:xfrm>
            <a:off x="715978" y="2056440"/>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373283" y="1983073"/>
            <a:ext cx="4073312" cy="1596482"/>
          </a:xfrm>
          <a:prstGeom prst="rect">
            <a:avLst/>
          </a:prstGeom>
        </p:spPr>
      </p:pic>
      <p:pic>
        <p:nvPicPr>
          <p:cNvPr id="31"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12743" y="1915746"/>
            <a:ext cx="4263520" cy="1671032"/>
          </a:xfrm>
          <a:prstGeom prst="rect">
            <a:avLst/>
          </a:prstGeom>
        </p:spPr>
      </p:pic>
      <p:pic>
        <p:nvPicPr>
          <p:cNvPr id="32"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281399" y="5839399"/>
            <a:ext cx="2462688" cy="759970"/>
          </a:xfrm>
          <a:prstGeom prst="rect">
            <a:avLst/>
          </a:prstGeom>
        </p:spPr>
      </p:pic>
      <p:pic>
        <p:nvPicPr>
          <p:cNvPr id="33"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1971040" y="6056977"/>
            <a:ext cx="2148840" cy="661181"/>
          </a:xfrm>
          <a:prstGeom prst="rect">
            <a:avLst/>
          </a:prstGeom>
        </p:spPr>
      </p:pic>
      <p:pic>
        <p:nvPicPr>
          <p:cNvPr id="34"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06827" y="5703579"/>
            <a:ext cx="3028203" cy="934485"/>
          </a:xfrm>
          <a:prstGeom prst="rect">
            <a:avLst/>
          </a:prstGeom>
        </p:spPr>
      </p:pic>
      <p:pic>
        <p:nvPicPr>
          <p:cNvPr id="35"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038489" y="4631998"/>
            <a:ext cx="2510670" cy="774777"/>
          </a:xfrm>
          <a:prstGeom prst="rect">
            <a:avLst/>
          </a:prstGeom>
        </p:spPr>
      </p:pic>
      <p:pic>
        <p:nvPicPr>
          <p:cNvPr id="36"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553893" y="4576217"/>
            <a:ext cx="2576387" cy="795056"/>
          </a:xfrm>
          <a:prstGeom prst="rect">
            <a:avLst/>
          </a:prstGeom>
        </p:spPr>
      </p:pic>
      <p:pic>
        <p:nvPicPr>
          <p:cNvPr id="37" name="Picture 36"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8130278" y="749786"/>
            <a:ext cx="2781300" cy="869156"/>
          </a:xfrm>
          <a:prstGeom prst="rect">
            <a:avLst/>
          </a:prstGeom>
        </p:spPr>
      </p:pic>
      <p:pic>
        <p:nvPicPr>
          <p:cNvPr id="38" name="Picture 37"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389275" y="3399170"/>
            <a:ext cx="4139532" cy="798099"/>
          </a:xfrm>
          <a:prstGeom prst="rect">
            <a:avLst/>
          </a:prstGeom>
        </p:spPr>
      </p:pic>
      <p:pic>
        <p:nvPicPr>
          <p:cNvPr id="39" name="Picture 38"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4878" y="4613586"/>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526" y="3436948"/>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r>
              <a:rPr lang="es-ES" sz="5400" b="1" dirty="0">
                <a:solidFill>
                  <a:schemeClr val="bg1"/>
                </a:solidFill>
                <a:latin typeface="Segoe UI" panose="020B0502040204020203" pitchFamily="34" charset="0"/>
              </a:rPr>
              <a:t>: Revoluciona tus aplicaciones empresariales con IA nativa</a:t>
            </a: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2" name="TextBox 7">
            <a:extLst>
              <a:ext uri="{FF2B5EF4-FFF2-40B4-BE49-F238E27FC236}">
                <a16:creationId xmlns:a16="http://schemas.microsoft.com/office/drawing/2014/main" id="{F3AD5029-7CE4-A7D8-4917-B7CE98DCA9A8}"/>
              </a:ext>
            </a:extLst>
          </p:cNvPr>
          <p:cNvSpPr txBox="1"/>
          <p:nvPr/>
        </p:nvSpPr>
        <p:spPr>
          <a:xfrm>
            <a:off x="870686" y="377772"/>
            <a:ext cx="5225314" cy="144655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3" name="Rectángulo: esquinas redondeadas 15">
            <a:extLst>
              <a:ext uri="{FF2B5EF4-FFF2-40B4-BE49-F238E27FC236}">
                <a16:creationId xmlns:a16="http://schemas.microsoft.com/office/drawing/2014/main" id="{63361303-E0C3-3FE6-71BD-85A47D069149}"/>
              </a:ext>
            </a:extLst>
          </p:cNvPr>
          <p:cNvSpPr/>
          <p:nvPr/>
        </p:nvSpPr>
        <p:spPr bwMode="auto">
          <a:xfrm>
            <a:off x="715978" y="1917648"/>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373283" y="1844281"/>
            <a:ext cx="4073312" cy="1596482"/>
          </a:xfrm>
          <a:prstGeom prst="rect">
            <a:avLst/>
          </a:prstGeom>
        </p:spPr>
      </p:pic>
      <p:pic>
        <p:nvPicPr>
          <p:cNvPr id="7"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12743" y="1776954"/>
            <a:ext cx="4263520" cy="1671032"/>
          </a:xfrm>
          <a:prstGeom prst="rect">
            <a:avLst/>
          </a:prstGeom>
        </p:spPr>
      </p:pic>
      <p:pic>
        <p:nvPicPr>
          <p:cNvPr id="9"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281399" y="5700607"/>
            <a:ext cx="2462688" cy="759970"/>
          </a:xfrm>
          <a:prstGeom prst="rect">
            <a:avLst/>
          </a:prstGeom>
        </p:spPr>
      </p:pic>
      <p:pic>
        <p:nvPicPr>
          <p:cNvPr id="10"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1971040" y="5918185"/>
            <a:ext cx="2148840" cy="661181"/>
          </a:xfrm>
          <a:prstGeom prst="rect">
            <a:avLst/>
          </a:prstGeom>
        </p:spPr>
      </p:pic>
      <p:pic>
        <p:nvPicPr>
          <p:cNvPr id="11"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06827" y="5564787"/>
            <a:ext cx="3028203" cy="934485"/>
          </a:xfrm>
          <a:prstGeom prst="rect">
            <a:avLst/>
          </a:prstGeom>
        </p:spPr>
      </p:pic>
      <p:pic>
        <p:nvPicPr>
          <p:cNvPr id="12"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038489" y="4493206"/>
            <a:ext cx="2510670" cy="774777"/>
          </a:xfrm>
          <a:prstGeom prst="rect">
            <a:avLst/>
          </a:prstGeom>
        </p:spPr>
      </p:pic>
      <p:pic>
        <p:nvPicPr>
          <p:cNvPr id="13"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553893" y="4437425"/>
            <a:ext cx="2576387" cy="795056"/>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7918994" y="635712"/>
            <a:ext cx="2781300" cy="869156"/>
          </a:xfrm>
          <a:prstGeom prst="rect">
            <a:avLst/>
          </a:prstGeom>
        </p:spPr>
      </p:pic>
      <p:pic>
        <p:nvPicPr>
          <p:cNvPr id="15" name="Picture 14"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389275" y="3260378"/>
            <a:ext cx="4139532" cy="798099"/>
          </a:xfrm>
          <a:prstGeom prst="rect">
            <a:avLst/>
          </a:prstGeom>
        </p:spPr>
      </p:pic>
      <p:pic>
        <p:nvPicPr>
          <p:cNvPr id="26" name="Picture 25"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4878" y="4474794"/>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526" y="3298156"/>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9B44BFC-F962-1FC8-EB55-08050FDEE126}"/>
              </a:ext>
            </a:extLst>
          </p:cNvPr>
          <p:cNvPicPr>
            <a:picLocks noChangeAspect="1"/>
          </p:cNvPicPr>
          <p:nvPr/>
        </p:nvPicPr>
        <p:blipFill>
          <a:blip r:embed="rId3"/>
          <a:stretch>
            <a:fillRect/>
          </a:stretch>
        </p:blipFill>
        <p:spPr>
          <a:xfrm>
            <a:off x="882141" y="771432"/>
            <a:ext cx="4140378" cy="4294998"/>
          </a:xfrm>
          <a:prstGeom prst="rect">
            <a:avLst/>
          </a:prstGeom>
        </p:spPr>
      </p:pic>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4"/>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5"/>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80104" y="617069"/>
            <a:ext cx="5218105" cy="38779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18" name="Picture 17">
            <a:extLst>
              <a:ext uri="{FF2B5EF4-FFF2-40B4-BE49-F238E27FC236}">
                <a16:creationId xmlns:a16="http://schemas.microsoft.com/office/drawing/2014/main" id="{9BDCD61E-3D3D-ABB0-48B4-3B62D388CEEF}"/>
              </a:ext>
            </a:extLst>
          </p:cNvPr>
          <p:cNvPicPr>
            <a:picLocks noChangeAspect="1"/>
          </p:cNvPicPr>
          <p:nvPr/>
        </p:nvPicPr>
        <p:blipFill>
          <a:blip r:embed="rId6"/>
          <a:stretch>
            <a:fillRect/>
          </a:stretch>
        </p:blipFill>
        <p:spPr>
          <a:xfrm>
            <a:off x="5980104" y="4082898"/>
            <a:ext cx="5218105" cy="2236331"/>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38C43BC1-EC26-BF97-AAF6-75E2B41BC937}"/>
              </a:ext>
            </a:extLst>
          </p:cNvPr>
          <p:cNvPicPr>
            <a:picLocks noChangeAspect="1"/>
          </p:cNvPicPr>
          <p:nvPr/>
        </p:nvPicPr>
        <p:blipFill>
          <a:blip r:embed="rId7"/>
          <a:stretch>
            <a:fillRect/>
          </a:stretch>
        </p:blipFill>
        <p:spPr>
          <a:xfrm>
            <a:off x="10632806" y="123340"/>
            <a:ext cx="1445442" cy="451700"/>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aqui</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2293721" y="1799879"/>
            <a:ext cx="7604557"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C67CE5DF-0FA5-5C2A-61A6-8087C2CCC5D9}"/>
              </a:ext>
            </a:extLst>
          </p:cNvPr>
          <p:cNvPicPr>
            <a:picLocks noChangeAspect="1"/>
          </p:cNvPicPr>
          <p:nvPr/>
        </p:nvPicPr>
        <p:blipFill>
          <a:blip r:embed="rId3"/>
          <a:stretch>
            <a:fillRect/>
          </a:stretch>
        </p:blipFill>
        <p:spPr>
          <a:xfrm>
            <a:off x="2211614" y="2757262"/>
            <a:ext cx="3483444" cy="3483444"/>
          </a:xfrm>
          <a:prstGeom prst="rect">
            <a:avLst/>
          </a:prstGeom>
        </p:spPr>
      </p:pic>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4"/>
          <a:stretch>
            <a:fillRect/>
          </a:stretch>
        </p:blipFill>
        <p:spPr>
          <a:xfrm>
            <a:off x="7020354" y="2757262"/>
            <a:ext cx="3082869" cy="3546046"/>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D369B631-A892-A36A-95A1-89CD32E712A6}"/>
              </a:ext>
            </a:extLst>
          </p:cNvPr>
          <p:cNvPicPr>
            <a:picLocks noChangeAspect="1"/>
          </p:cNvPicPr>
          <p:nvPr/>
        </p:nvPicPr>
        <p:blipFill>
          <a:blip r:embed="rId5"/>
          <a:stretch>
            <a:fillRect/>
          </a:stretch>
        </p:blipFill>
        <p:spPr>
          <a:xfrm>
            <a:off x="10632806" y="123340"/>
            <a:ext cx="1445442" cy="451700"/>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F1CB028-67FE-C63D-7502-7F9A4DABC918}"/>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7" name="TextBox 6">
            <a:extLst>
              <a:ext uri="{FF2B5EF4-FFF2-40B4-BE49-F238E27FC236}">
                <a16:creationId xmlns:a16="http://schemas.microsoft.com/office/drawing/2014/main" id="{EF41307C-570C-59D2-B801-4D8254F8AEF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3000492"/>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r>
              <a:rPr lang="en-GB" sz="3200" dirty="0" err="1">
                <a:gradFill>
                  <a:gsLst>
                    <a:gs pos="1250">
                      <a:srgbClr val="FFFFFF"/>
                    </a:gs>
                    <a:gs pos="100000">
                      <a:srgbClr val="FFFFFF"/>
                    </a:gs>
                  </a:gsLst>
                  <a:lin ang="5400000" scaled="0"/>
                </a:gradFill>
                <a:latin typeface="Segoe UI"/>
                <a:sym typeface="Arial"/>
              </a:rPr>
              <a:t>tambien</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95E40A14-40F4-FDAB-80D1-19FEEF11212E}"/>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3" name="TextBox 2">
            <a:extLst>
              <a:ext uri="{FF2B5EF4-FFF2-40B4-BE49-F238E27FC236}">
                <a16:creationId xmlns:a16="http://schemas.microsoft.com/office/drawing/2014/main" id="{64EF9A17-CAF0-637B-83AD-22CE44335BA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3000492"/>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pic>
        <p:nvPicPr>
          <p:cNvPr id="3" name="Picture 2" descr="A black background with white text&#10;&#10;Description automatically generated">
            <a:extLst>
              <a:ext uri="{FF2B5EF4-FFF2-40B4-BE49-F238E27FC236}">
                <a16:creationId xmlns:a16="http://schemas.microsoft.com/office/drawing/2014/main" id="{5ED8290D-88A7-978B-4BF9-975F0EBD69C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989612B-926F-5227-A9F6-26A209C163C8}"/>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2" name="Picture 1" descr="A black background with white text&#10;&#10;Description automatically generated">
            <a:extLst>
              <a:ext uri="{FF2B5EF4-FFF2-40B4-BE49-F238E27FC236}">
                <a16:creationId xmlns:a16="http://schemas.microsoft.com/office/drawing/2014/main" id="{33517DE8-7CA7-9238-E557-F3EFB9CD2DE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51ECCE7-CF5C-3171-E7E6-F7E546FCA57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462</TotalTime>
  <Words>1336</Words>
  <Application>Microsoft Office PowerPoint</Application>
  <PresentationFormat>Widescreen</PresentationFormat>
  <Paragraphs>137</Paragraphs>
  <Slides>17</Slides>
  <Notes>16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17</vt:i4>
      </vt:variant>
    </vt:vector>
  </HeadingPairs>
  <TitlesOfParts>
    <vt:vector size="33"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¡Hay sorteo (solo aqui)!</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PowerPoint Presentation</vt:lpstr>
      <vt:lpstr>¿Y si programamos algo mejor?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56</cp:revision>
  <dcterms:created xsi:type="dcterms:W3CDTF">2023-09-25T13:57:04Z</dcterms:created>
  <dcterms:modified xsi:type="dcterms:W3CDTF">2025-02-28T16:35:11Z</dcterms:modified>
</cp:coreProperties>
</file>